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7F15C-4BAD-41EF-B31C-CC559454A39D}" v="1" dt="2024-07-20T08:41:12.7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6" cy="106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11</cp:revision>
  <dcterms:created xsi:type="dcterms:W3CDTF">2023-04-07T05:50:45Z</dcterms:created>
  <dcterms:modified xsi:type="dcterms:W3CDTF">2024-07-23T09:12:08Z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